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9285-3884-487A-815F-BB7457C0D9E4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5A2C-CF25-480B-A042-4A05BCDDBD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9285-3884-487A-815F-BB7457C0D9E4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5A2C-CF25-480B-A042-4A05BCDDB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9285-3884-487A-815F-BB7457C0D9E4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5A2C-CF25-480B-A042-4A05BCDDB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9285-3884-487A-815F-BB7457C0D9E4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5A2C-CF25-480B-A042-4A05BCDDB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9285-3884-487A-815F-BB7457C0D9E4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3FA5A2C-CF25-480B-A042-4A05BCDDBD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9285-3884-487A-815F-BB7457C0D9E4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5A2C-CF25-480B-A042-4A05BCDDB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9285-3884-487A-815F-BB7457C0D9E4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5A2C-CF25-480B-A042-4A05BCDDB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9285-3884-487A-815F-BB7457C0D9E4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5A2C-CF25-480B-A042-4A05BCDDB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9285-3884-487A-815F-BB7457C0D9E4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5A2C-CF25-480B-A042-4A05BCDDB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9285-3884-487A-815F-BB7457C0D9E4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5A2C-CF25-480B-A042-4A05BCDDB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9285-3884-487A-815F-BB7457C0D9E4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5A2C-CF25-480B-A042-4A05BCDDB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2A9285-3884-487A-815F-BB7457C0D9E4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FA5A2C-CF25-480B-A042-4A05BCDDBDC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130425"/>
            <a:ext cx="5334000" cy="1470025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Jessica Espinoza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30" y="0"/>
            <a:ext cx="4025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320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 live with my parents </a:t>
            </a:r>
          </a:p>
          <a:p>
            <a:pPr lvl="1"/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Only girl</a:t>
            </a:r>
          </a:p>
          <a:p>
            <a:pPr lvl="1"/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 brothers</a:t>
            </a:r>
          </a:p>
          <a:p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My parents emigrated from 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M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exico their from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Huatajo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Michoacán</a:t>
            </a:r>
          </a:p>
          <a:p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Born and raised in Lindsay , Ca  </a:t>
            </a:r>
          </a:p>
          <a:p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Personal challenge </a:t>
            </a:r>
          </a:p>
          <a:p>
            <a:pPr lvl="1"/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Striving for higher grades 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 always wanted to settle for average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68147"/>
            <a:ext cx="23622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4494316"/>
            <a:ext cx="21717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773" y="4839195"/>
            <a:ext cx="2053442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545116"/>
            <a:ext cx="2057400" cy="223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2400"/>
            <a:ext cx="177214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5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Successes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Challenge I faced with our PBS system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en-US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PROCASTINATION </a:t>
            </a:r>
          </a:p>
          <a:p>
            <a:r>
              <a:rPr lang="en-US" sz="1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</a:t>
            </a:r>
            <a:r>
              <a:rPr lang="en-US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rouble meeting deadlines</a:t>
            </a:r>
          </a:p>
          <a:p>
            <a:pPr marL="0" indent="0">
              <a:buNone/>
            </a:pPr>
            <a:r>
              <a:rPr lang="en-US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Success with PBS </a:t>
            </a:r>
          </a:p>
          <a:p>
            <a:r>
              <a:rPr lang="en-US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Helped me be more organized </a:t>
            </a:r>
          </a:p>
          <a:p>
            <a:r>
              <a:rPr lang="en-US" sz="1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r>
              <a:rPr lang="en-US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chedule </a:t>
            </a:r>
          </a:p>
          <a:p>
            <a:pPr marL="0" indent="0">
              <a:buNone/>
            </a:pPr>
            <a:r>
              <a:rPr lang="en-US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As a student </a:t>
            </a:r>
          </a:p>
          <a:p>
            <a:r>
              <a:rPr lang="en-US" sz="1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M</a:t>
            </a:r>
            <a:r>
              <a:rPr lang="en-US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y motivation are my parents </a:t>
            </a:r>
          </a:p>
          <a:p>
            <a:r>
              <a:rPr lang="en-US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They want to see I will be successful</a:t>
            </a:r>
            <a:endParaRPr lang="en-US" sz="19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en-US" sz="1900" dirty="0" smtClean="0"/>
          </a:p>
          <a:p>
            <a:pPr marL="0" indent="0">
              <a:buNone/>
            </a:pPr>
            <a:endParaRPr lang="en-US" sz="19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979223"/>
            <a:ext cx="2296438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451448"/>
            <a:ext cx="2362200" cy="190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200" dirty="0" smtClean="0"/>
              <a:t>      My High </a:t>
            </a:r>
            <a:r>
              <a:rPr lang="en-US" sz="2200" dirty="0"/>
              <a:t>S</a:t>
            </a:r>
            <a:r>
              <a:rPr lang="en-US" sz="2200" dirty="0" smtClean="0"/>
              <a:t>chool Experiences 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79704" cy="4431083"/>
          </a:xfrm>
        </p:spPr>
        <p:txBody>
          <a:bodyPr/>
          <a:lstStyle/>
          <a:p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Clubs </a:t>
            </a:r>
          </a:p>
          <a:p>
            <a:pPr lvl="1"/>
            <a:r>
              <a:rPr lang="en-US" sz="17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ASB  </a:t>
            </a:r>
          </a:p>
          <a:p>
            <a:pPr lvl="2"/>
            <a:r>
              <a:rPr lang="en-US" sz="15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planning school events, and participating out of school</a:t>
            </a:r>
          </a:p>
          <a:p>
            <a:pPr lvl="1"/>
            <a:r>
              <a:rPr lang="en-US" sz="2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National Spanish Honor Society</a:t>
            </a:r>
          </a:p>
          <a:p>
            <a:pPr lvl="2"/>
            <a:r>
              <a:rPr lang="en-US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Honors club 3.5 GPA</a:t>
            </a:r>
          </a:p>
          <a:p>
            <a:pPr lvl="1"/>
            <a:r>
              <a:rPr lang="en-US" sz="2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My </a:t>
            </a:r>
            <a:r>
              <a:rPr lang="en-US" sz="2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Voice </a:t>
            </a:r>
            <a:r>
              <a:rPr lang="en-US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en-US" sz="21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en-US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Teen dating violence </a:t>
            </a:r>
            <a:r>
              <a:rPr lang="en-US" sz="19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</a:t>
            </a:r>
            <a:r>
              <a:rPr lang="en-US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wareness </a:t>
            </a:r>
            <a:endParaRPr lang="en-US" sz="19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en-US" sz="19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Fruit</a:t>
            </a:r>
            <a:endParaRPr lang="en-US" sz="19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2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AVID </a:t>
            </a:r>
            <a:endParaRPr lang="en-US" sz="23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en-US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Homecoming </a:t>
            </a:r>
            <a:endParaRPr lang="en-US" sz="19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851400"/>
            <a:ext cx="3145596" cy="1990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" y="4851400"/>
            <a:ext cx="1676400" cy="1990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96" y="4945083"/>
            <a:ext cx="2235199" cy="1676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337872"/>
            <a:ext cx="1752600" cy="1932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235" y="5187384"/>
            <a:ext cx="2459796" cy="1616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713" y="2535712"/>
            <a:ext cx="1641516" cy="1731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914" y="65397"/>
            <a:ext cx="2575956" cy="19319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58" y="35490"/>
            <a:ext cx="14097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Shadow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Mrs. Diaz a 7</a:t>
            </a:r>
            <a:r>
              <a:rPr lang="en-US" sz="2300" baseline="30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</a:t>
            </a:r>
            <a:r>
              <a:rPr lang="en-US" sz="2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grade teacher at Roosevelt Elementary  </a:t>
            </a:r>
          </a:p>
          <a:p>
            <a:r>
              <a:rPr lang="en-US" sz="2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2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nteresting and caught my attention</a:t>
            </a:r>
          </a:p>
          <a:p>
            <a:pPr lvl="1"/>
            <a:r>
              <a:rPr lang="en-US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Focused kids</a:t>
            </a:r>
          </a:p>
          <a:p>
            <a:r>
              <a:rPr lang="en-US" sz="2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3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W</a:t>
            </a:r>
            <a:r>
              <a:rPr lang="en-US" sz="2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ill always remember from Mrs. Diaz…</a:t>
            </a:r>
          </a:p>
          <a:p>
            <a:pPr lvl="1"/>
            <a:r>
              <a:rPr lang="en-US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Mange's her class amazingly </a:t>
            </a:r>
          </a:p>
          <a:p>
            <a:pPr lvl="1"/>
            <a:r>
              <a:rPr lang="en-US" sz="1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Full respect</a:t>
            </a:r>
          </a:p>
          <a:p>
            <a:pPr lvl="1"/>
            <a:endParaRPr lang="en-US" sz="1900" dirty="0" smtClean="0"/>
          </a:p>
          <a:p>
            <a:pPr marL="0" indent="0">
              <a:buNone/>
            </a:pPr>
            <a:endParaRPr lang="en-US" sz="2300" dirty="0" smtClean="0"/>
          </a:p>
          <a:p>
            <a:pPr marL="0" indent="0">
              <a:buNone/>
            </a:pPr>
            <a:endParaRPr 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722" y="4953000"/>
            <a:ext cx="2732314" cy="190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" y="4953000"/>
            <a:ext cx="286543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5700" y="4533900"/>
            <a:ext cx="1905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3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Spanish  </a:t>
            </a:r>
          </a:p>
          <a:p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E</a:t>
            </a:r>
            <a:r>
              <a:rPr lang="en-US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lementary bilingual teacher  </a:t>
            </a:r>
          </a:p>
          <a:p>
            <a:r>
              <a:rPr lang="en-US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As student it has built me with stronger vocabulary  in Spanish 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stronger writing in Spanish </a:t>
            </a:r>
          </a:p>
          <a:p>
            <a:pPr lvl="1"/>
            <a:r>
              <a:rPr lang="en-US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speak it in an educated way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962399"/>
            <a:ext cx="4114800" cy="2892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0"/>
            <a:ext cx="2590800" cy="1866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32" y="0"/>
            <a:ext cx="19812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High </a:t>
            </a:r>
            <a:r>
              <a:rPr lang="en-US" dirty="0"/>
              <a:t>S</a:t>
            </a:r>
            <a:r>
              <a:rPr lang="en-US" dirty="0" smtClean="0"/>
              <a:t>chool </a:t>
            </a:r>
            <a:r>
              <a:rPr lang="en-US" dirty="0"/>
              <a:t>P</a:t>
            </a:r>
            <a:r>
              <a:rPr lang="en-US" dirty="0" smtClean="0"/>
              <a:t>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Porterville College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Financials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General Ed</a:t>
            </a:r>
          </a:p>
          <a:p>
            <a:r>
              <a:rPr lang="en-US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 applied to…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Fresno </a:t>
            </a: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tate (accepted) (transfer)</a:t>
            </a:r>
            <a:endParaRPr lang="en-US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Sacramento State(conditionally accepted)</a:t>
            </a:r>
          </a:p>
          <a:p>
            <a:pPr lvl="1"/>
            <a:r>
              <a:rPr lang="en-US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California State University Monterey(accepted</a:t>
            </a:r>
            <a:r>
              <a:rPr lang="en-US" sz="2200" dirty="0" smtClean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035" y="4799199"/>
            <a:ext cx="2586965" cy="169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748" y="4812890"/>
            <a:ext cx="1981200" cy="20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40" y="1295400"/>
            <a:ext cx="2943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44945"/>
            <a:ext cx="4124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14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Leaving High School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86600" cy="4709160"/>
          </a:xfrm>
        </p:spPr>
        <p:txBody>
          <a:bodyPr/>
          <a:lstStyle/>
          <a:p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 got to say bye to my second grade teacher (Forbus)</a:t>
            </a:r>
          </a:p>
          <a:p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Mr. Guss, Mrs. Zike (influential teachers) </a:t>
            </a:r>
          </a:p>
          <a:p>
            <a:pPr lvl="1"/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Pushed me to do level 4s</a:t>
            </a:r>
          </a:p>
          <a:p>
            <a:pPr marL="137160" indent="0">
              <a:buNone/>
            </a:pP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“At the end of the day, their the ones who put in the grade” </a:t>
            </a:r>
          </a:p>
          <a:p>
            <a:pPr lvl="1"/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Mrs. Zike has supported me she’s had my back</a:t>
            </a:r>
          </a:p>
          <a:p>
            <a:pPr lvl="1"/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 anything I want to do she always tells me “You could do it”    </a:t>
            </a:r>
          </a:p>
          <a:p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 PBS system has taught to be independent throughout my 4 years of high school </a:t>
            </a:r>
          </a:p>
          <a:p>
            <a:pPr lvl="1"/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We work at our own pace </a:t>
            </a:r>
          </a:p>
          <a:p>
            <a:pPr lvl="1"/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It prepares me because in college I wont have teachers reminding me deadlines</a:t>
            </a:r>
          </a:p>
          <a:p>
            <a:endParaRPr lang="en-US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137160" indent="0">
              <a:buNone/>
            </a:pPr>
            <a:endParaRPr lang="en-US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-74112"/>
            <a:ext cx="233680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809" y="5562600"/>
            <a:ext cx="26670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81" y="5791200"/>
            <a:ext cx="2362200" cy="1164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373" y="5410200"/>
            <a:ext cx="2057400" cy="14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5" y="5791200"/>
            <a:ext cx="2177143" cy="10885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59" y="2286000"/>
            <a:ext cx="158115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990600"/>
            <a:ext cx="7391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haparral Pro Light" pitchFamily="18" charset="0"/>
              </a:rPr>
              <a:t>Thank you for attention… </a:t>
            </a:r>
          </a:p>
          <a:p>
            <a:pPr algn="ctr"/>
            <a:r>
              <a:rPr lang="en-US" sz="5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haparral Pro Light" pitchFamily="18" charset="0"/>
              </a:rPr>
              <a:t>Any Questions?</a:t>
            </a:r>
            <a:endParaRPr lang="en-US" sz="5500" dirty="0">
              <a:solidFill>
                <a:schemeClr val="bg1">
                  <a:lumMod val="95000"/>
                  <a:lumOff val="5000"/>
                </a:schemeClr>
              </a:solidFill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1224</TotalTime>
  <Words>325</Words>
  <Application>Microsoft Office PowerPoint</Application>
  <PresentationFormat>On-screen Show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Jessica Espinoza </vt:lpstr>
      <vt:lpstr>About Me!</vt:lpstr>
      <vt:lpstr>Challenges and Successes</vt:lpstr>
      <vt:lpstr>      My High School Experiences </vt:lpstr>
      <vt:lpstr>Job Shadow</vt:lpstr>
      <vt:lpstr>Pathway</vt:lpstr>
      <vt:lpstr>After High School Plans</vt:lpstr>
      <vt:lpstr>   Leaving High School  </vt:lpstr>
      <vt:lpstr>PowerPoint Presentation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Jessica Espinoza</dc:title>
  <dc:creator>User</dc:creator>
  <cp:lastModifiedBy>User</cp:lastModifiedBy>
  <cp:revision>40</cp:revision>
  <dcterms:created xsi:type="dcterms:W3CDTF">2017-03-12T22:47:24Z</dcterms:created>
  <dcterms:modified xsi:type="dcterms:W3CDTF">2017-03-20T16:47:17Z</dcterms:modified>
</cp:coreProperties>
</file>